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30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18F5FFC-C1C1-42BF-8B3F-90AC0C69EBB8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AF063FA-2345-42DE-9DA8-80CCC389928A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1243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F5FFC-C1C1-42BF-8B3F-90AC0C69EBB8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063FA-2345-42DE-9DA8-80CCC38992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440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F5FFC-C1C1-42BF-8B3F-90AC0C69EBB8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063FA-2345-42DE-9DA8-80CCC389928A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39985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F5FFC-C1C1-42BF-8B3F-90AC0C69EBB8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063FA-2345-42DE-9DA8-80CCC389928A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94487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F5FFC-C1C1-42BF-8B3F-90AC0C69EBB8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063FA-2345-42DE-9DA8-80CCC38992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59696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F5FFC-C1C1-42BF-8B3F-90AC0C69EBB8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063FA-2345-42DE-9DA8-80CCC389928A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83552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F5FFC-C1C1-42BF-8B3F-90AC0C69EBB8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063FA-2345-42DE-9DA8-80CCC389928A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14872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F5FFC-C1C1-42BF-8B3F-90AC0C69EBB8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063FA-2345-42DE-9DA8-80CCC389928A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52508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F5FFC-C1C1-42BF-8B3F-90AC0C69EBB8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063FA-2345-42DE-9DA8-80CCC389928A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1238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F5FFC-C1C1-42BF-8B3F-90AC0C69EBB8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063FA-2345-42DE-9DA8-80CCC38992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0892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F5FFC-C1C1-42BF-8B3F-90AC0C69EBB8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063FA-2345-42DE-9DA8-80CCC389928A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260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F5FFC-C1C1-42BF-8B3F-90AC0C69EBB8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063FA-2345-42DE-9DA8-80CCC38992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027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F5FFC-C1C1-42BF-8B3F-90AC0C69EBB8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063FA-2345-42DE-9DA8-80CCC389928A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0159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F5FFC-C1C1-42BF-8B3F-90AC0C69EBB8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063FA-2345-42DE-9DA8-80CCC389928A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4579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F5FFC-C1C1-42BF-8B3F-90AC0C69EBB8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063FA-2345-42DE-9DA8-80CCC38992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7748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F5FFC-C1C1-42BF-8B3F-90AC0C69EBB8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063FA-2345-42DE-9DA8-80CCC389928A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4983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F5FFC-C1C1-42BF-8B3F-90AC0C69EBB8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063FA-2345-42DE-9DA8-80CCC38992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2353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18F5FFC-C1C1-42BF-8B3F-90AC0C69EBB8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AF063FA-2345-42DE-9DA8-80CCC38992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202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75050" y="1826526"/>
            <a:ext cx="6815669" cy="1515533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</a:t>
            </a:r>
            <a:b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Лепка из соленого теста «Розы для мамы»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Воспитатель: Вакорина Елена Дмитриевна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070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37210" y="1578778"/>
            <a:ext cx="6096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последние годы соленое тесто стало очень популярным материалом для лепки, особенно среди детей. Этому виду творчества придумали современное название –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тестопластика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Техника лепки проста, ее не трудно освоить, если под рукой есть соль, мука и вода, а уж эти материалы найдутся в каждом доме. Надо правильно его замесить тесто, чтобы работа с ним доставляла удовольствие, а не мучение.</a:t>
            </a:r>
          </a:p>
        </p:txBody>
      </p:sp>
    </p:spTree>
    <p:extLst>
      <p:ext uri="{BB962C8B-B14F-4D97-AF65-F5344CB8AC3E}">
        <p14:creationId xmlns:p14="http://schemas.microsoft.com/office/powerpoint/2010/main" val="2473473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нужно для работы:</a:t>
            </a:r>
            <a:endParaRPr lang="ru-RU" sz="3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Рецепт соленого теста</a:t>
            </a:r>
          </a:p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стакан муки,</a:t>
            </a:r>
          </a:p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стакан мелкой соли,</a:t>
            </a:r>
          </a:p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ст. ложка растительного масла,</a:t>
            </a:r>
          </a:p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0,5 ст. воды.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 descr="ÐÐ°ÑÑÐµÑ-ÐºÐ»Ð°ÑÑ. ÐÐµÐ¿ÐºÐ° Ð¸Ð· ÑÐ¾Ð»ÐµÐ½Ð¾Ð³Ð¾ ÑÐµÑÑÐ° Â«Ð Ð¾Ð·Ñ Ð´Ð»Ñ Ð¼Ð°Ð¼ÑÂ» (Ð´Ð»Ñ Ð´ÐµÑÐµÐ¹ ÑÑÐµÐ´Ð½ÐµÐ¹ Ð³ÑÑÐ¿Ð¿Ñ)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975" y="2560638"/>
            <a:ext cx="4413249" cy="3309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0438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Последовательность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лепки: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Разделить тесто на 2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</a:t>
            </a:r>
            <a:b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Скатать колбаску для цветка прямыми движениями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www.maam.ru/upload/blogs/e65a5488c5b8e5dc76f2f2c364ee4f12.jpg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975" y="2560638"/>
            <a:ext cx="4413249" cy="3309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www.maam.ru/upload/blogs/4df51c17d7dbb4bbbe1b0ecd207ff6ab.jpg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25" y="2560638"/>
            <a:ext cx="4413249" cy="3309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6729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Расплющить</a:t>
            </a:r>
            <a:b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Свернуть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www.maam.ru/upload/blogs/3b3a808840fe7a1a3c9371efb5355d1a.jpg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975" y="2560638"/>
            <a:ext cx="4413249" cy="3309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www.maam.ru/upload/blogs/ab56d398363cb2bcfb6c1b13d530905c.jpg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25" y="2560638"/>
            <a:ext cx="4413249" cy="3309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3964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Получившуюся розу положить на тарелку или 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диск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s://www.maam.ru/upload/blogs/d5dbb3230174b702814af7df18a12c18.jpg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975" y="2560638"/>
            <a:ext cx="4413249" cy="3309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www.maam.ru/upload/blogs/efa15c904cd6091aea5897bdb8611008.jpg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25" y="2560638"/>
            <a:ext cx="4413249" cy="3309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26408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Оставшееся тесто делим на несколько частей (для </a:t>
            </a:r>
            <a:r>
              <a:rPr lang="ru-RU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листочков)</a:t>
            </a:r>
            <a:br>
              <a:rPr lang="ru-RU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Порядок </a:t>
            </a:r>
            <a:r>
              <a:rPr lang="ru-RU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работы: скатываем шар, расплющиваем. Пальцами придаем </a:t>
            </a: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листьям нужную форму</a:t>
            </a:r>
            <a:r>
              <a:rPr lang="ru-RU" sz="2200" dirty="0" smtClean="0"/>
              <a:t>.</a:t>
            </a:r>
            <a:endParaRPr lang="ru-RU" sz="2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s://www.maam.ru/upload/blogs/6ae696a2dfc74c299c4fe2a42acd998b.jpg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975" y="2560638"/>
            <a:ext cx="4413249" cy="3309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www.maam.ru/upload/blogs/b2402cb2514951814beec9f5a7acd98f.jpg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25" y="2560638"/>
            <a:ext cx="4413249" cy="3309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9559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825190"/>
            <a:ext cx="9601196" cy="1460809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31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Стекой рисуем прожилки на </a:t>
            </a:r>
            <a:r>
              <a:rPr lang="ru-RU" sz="31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листьях</a:t>
            </a:r>
            <a:br>
              <a:rPr lang="ru-RU" sz="31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Готовая поделка должна высохнуть в течении нескольких </a:t>
            </a:r>
            <a:r>
              <a:rPr lang="ru-RU" sz="31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дней</a:t>
            </a:r>
            <a:r>
              <a:rPr lang="ru-RU" dirty="0"/>
              <a:t>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146" name="Picture 2" descr="https://www.maam.ru/upload/blogs/d1194beac5613e66d0c66861c81a8200.jpg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975" y="2560638"/>
            <a:ext cx="4413249" cy="3309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www.maam.ru/upload/blogs/08409b2f9cf9b399a80513d0c3ba532e.jpg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25" y="2560638"/>
            <a:ext cx="4413249" cy="3309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0301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желании ее можно раскрасить красками, а можно лепить сразу из цветного теста. Для этого после приготовления теста нужно добавить в него гуашь нужного цвета и тщательно перемешать. Все детали приклеить клеем "Момент".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https://www.maam.ru/upload/blogs/2cd33a99999af47832b0393e97e9c8a5.jpg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557463"/>
            <a:ext cx="4806176" cy="331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85095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21</TotalTime>
  <Words>171</Words>
  <Application>Microsoft Office PowerPoint</Application>
  <PresentationFormat>Широкоэкранный</PresentationFormat>
  <Paragraphs>15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Garamond</vt:lpstr>
      <vt:lpstr>Times New Roman</vt:lpstr>
      <vt:lpstr>Натуральные материалы</vt:lpstr>
      <vt:lpstr>Мастер-класс  Лепка из соленого теста «Розы для мамы» </vt:lpstr>
      <vt:lpstr>Презентация PowerPoint</vt:lpstr>
      <vt:lpstr>Что нужно для работы:</vt:lpstr>
      <vt:lpstr>Последовательность лепки: 1. Разделить тесто на 2 части 2. Скатать колбаску для цветка прямыми движениями рук</vt:lpstr>
      <vt:lpstr>3. Расплющить 4. Свернуть</vt:lpstr>
      <vt:lpstr>5. Получившуюся розу положить на тарелку или диск</vt:lpstr>
      <vt:lpstr>6. Оставшееся тесто делим на несколько частей (для листочков)  7. Порядок работы: скатываем шар, расплющиваем. Пальцами придаем листьям нужную форму.</vt:lpstr>
      <vt:lpstr> 8. Стекой рисуем прожилки на листьях 9. Готовая поделка должна высохнуть в течении нескольких дней  </vt:lpstr>
      <vt:lpstr>При желании ее можно раскрасить красками, а можно лепить сразу из цветного теста. Для этого после приготовления теста нужно добавить в него гуашь нужного цвета и тщательно перемешать. Все детали приклеить клеем "Момент".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  Лепка из соленого теста «Розы для мамы» </dc:title>
  <dc:creator>admin</dc:creator>
  <cp:lastModifiedBy>admin</cp:lastModifiedBy>
  <cp:revision>3</cp:revision>
  <dcterms:created xsi:type="dcterms:W3CDTF">2020-04-23T12:48:52Z</dcterms:created>
  <dcterms:modified xsi:type="dcterms:W3CDTF">2020-04-23T13:09:54Z</dcterms:modified>
</cp:coreProperties>
</file>